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hk4z0cTjNtPgPFN/nPp2Dz4pNu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328056" y="2052335"/>
            <a:ext cx="6509700" cy="18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2700" marR="2523" rtl="0" algn="just">
              <a:lnSpc>
                <a:spcPct val="10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baseline="3000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lo que corresponde al </a:t>
            </a:r>
            <a:r>
              <a:rPr baseline="30000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tercer</a:t>
            </a:r>
            <a:r>
              <a:rPr b="0" baseline="3000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trimestre del año 2023, el despacho encargado  de  practicar  las  auditorías  al  Poder  Judicial  del  Estado  de Coahuila  de  Zaragoza, revisa y  hace entrega  los cuadernillos  una vez terminada su revisión, en una fecha posterior a la conclusión de dichas auditorías. De acuerdo a lo comunicado a esta unidad, el despacho aún no hace la entrega correspondiente a la Dirección de recursos financieros del poder judicial, motivo por el cuál la información será publicada en cuanto el despacho concluya y haga entrega de la misma.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